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2" r:id="rId5"/>
    <p:sldId id="259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E76B-07DF-4016-B87B-7CD0C39FCBA2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359CB-C3FB-493E-97C7-F90BBD9C7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full name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359CB-C3FB-493E-97C7-F90BBD9C76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E8549A8-C429-4977-8683-DA2642E2BEF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C7F0EDC-5591-48D7-94A8-EE914A9911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Christopher E. Misaalefua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2673" y="152400"/>
            <a:ext cx="228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 smtClean="0">
                <a:solidFill>
                  <a:srgbClr val="FFFFFF"/>
                </a:solidFill>
              </a:rPr>
              <a:t>“For </a:t>
            </a:r>
            <a:r>
              <a:rPr lang="en-US" sz="4400" dirty="0">
                <a:solidFill>
                  <a:srgbClr val="FFFFFF"/>
                </a:solidFill>
              </a:rPr>
              <a:t>every dark </a:t>
            </a:r>
            <a:r>
              <a:rPr lang="en-US" sz="4400" dirty="0" smtClean="0">
                <a:solidFill>
                  <a:srgbClr val="FFFFFF"/>
                </a:solidFill>
              </a:rPr>
              <a:t>night </a:t>
            </a:r>
            <a:r>
              <a:rPr lang="en-US" sz="4400" dirty="0">
                <a:solidFill>
                  <a:srgbClr val="FFFFFF"/>
                </a:solidFill>
              </a:rPr>
              <a:t>there is a brighter </a:t>
            </a:r>
            <a:r>
              <a:rPr lang="en-US" sz="4400" dirty="0" smtClean="0">
                <a:solidFill>
                  <a:srgbClr val="FFFFFF"/>
                </a:solidFill>
              </a:rPr>
              <a:t>day” </a:t>
            </a:r>
            <a:r>
              <a:rPr lang="en-US" sz="2000" dirty="0" smtClean="0">
                <a:solidFill>
                  <a:srgbClr val="FFFFFF"/>
                </a:solidFill>
              </a:rPr>
              <a:t>–Tupac 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696200" cy="3200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Born in Visalia</a:t>
            </a:r>
          </a:p>
          <a:p>
            <a:r>
              <a:rPr lang="en-US" sz="2800" dirty="0" smtClean="0"/>
              <a:t>Lived in Lindsay all my life </a:t>
            </a:r>
          </a:p>
          <a:p>
            <a:r>
              <a:rPr lang="en-US" sz="2800" dirty="0" smtClean="0"/>
              <a:t>Youngest of 4 </a:t>
            </a:r>
          </a:p>
          <a:p>
            <a:r>
              <a:rPr lang="en-US" sz="2800" dirty="0" smtClean="0"/>
              <a:t>Hobbies</a:t>
            </a:r>
          </a:p>
          <a:p>
            <a:pPr lvl="1"/>
            <a:r>
              <a:rPr lang="en-US" sz="2000" dirty="0" smtClean="0"/>
              <a:t>Family oriented, Working out, Hanging out with friends </a:t>
            </a:r>
          </a:p>
          <a:p>
            <a:r>
              <a:rPr lang="en-US" sz="2800" dirty="0" smtClean="0"/>
              <a:t>Clubs/Activities </a:t>
            </a:r>
          </a:p>
          <a:p>
            <a:pPr lvl="1"/>
            <a:r>
              <a:rPr lang="en-US" sz="2000" dirty="0" smtClean="0"/>
              <a:t>Avid, Football Basketball, Block L</a:t>
            </a:r>
            <a:endParaRPr lang="en-US" sz="2000" dirty="0"/>
          </a:p>
          <a:p>
            <a:pPr marL="46863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64" y="34636"/>
            <a:ext cx="3162300" cy="270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695700"/>
            <a:ext cx="42291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449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Senior writing and journals</a:t>
            </a:r>
          </a:p>
          <a:p>
            <a:r>
              <a:rPr lang="en-US" sz="2800" dirty="0" smtClean="0"/>
              <a:t>My most memorable moment</a:t>
            </a:r>
          </a:p>
          <a:p>
            <a:r>
              <a:rPr lang="en-US" sz="2800" dirty="0" smtClean="0"/>
              <a:t>Job shadow </a:t>
            </a:r>
          </a:p>
          <a:p>
            <a:r>
              <a:rPr lang="en-US" sz="2800" dirty="0" smtClean="0"/>
              <a:t>Visual representation </a:t>
            </a:r>
          </a:p>
          <a:p>
            <a:r>
              <a:rPr lang="en-US" sz="2800" dirty="0" smtClean="0"/>
              <a:t> After high school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6" y="2883596"/>
            <a:ext cx="366227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32194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Writing &amp; Journals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Autobiographical narrative </a:t>
            </a:r>
          </a:p>
          <a:p>
            <a:pPr lvl="1"/>
            <a:r>
              <a:rPr lang="en-US" sz="2000" dirty="0" smtClean="0"/>
              <a:t>Why I chose this topic?</a:t>
            </a:r>
          </a:p>
          <a:p>
            <a:pPr lvl="1"/>
            <a:r>
              <a:rPr lang="en-US" sz="2000" dirty="0" smtClean="0"/>
              <a:t>How does this topic relate to my future </a:t>
            </a:r>
          </a:p>
          <a:p>
            <a:r>
              <a:rPr lang="en-US" sz="2800" dirty="0" smtClean="0"/>
              <a:t>Learned many great things from many great people</a:t>
            </a:r>
          </a:p>
          <a:p>
            <a:r>
              <a:rPr lang="en-US" sz="2800" dirty="0"/>
              <a:t>Time management</a:t>
            </a:r>
          </a:p>
          <a:p>
            <a:r>
              <a:rPr lang="en-US" sz="2800" dirty="0"/>
              <a:t>Priorities</a:t>
            </a:r>
          </a:p>
          <a:p>
            <a:r>
              <a:rPr lang="en-US" sz="2800" dirty="0"/>
              <a:t>Who I am</a:t>
            </a:r>
          </a:p>
          <a:p>
            <a:r>
              <a:rPr lang="en-US" sz="2800" dirty="0"/>
              <a:t>Memories of </a:t>
            </a:r>
            <a:r>
              <a:rPr lang="en-US" sz="2800" dirty="0" smtClean="0"/>
              <a:t>high school</a:t>
            </a:r>
            <a:endParaRPr lang="en-US" sz="2800" dirty="0"/>
          </a:p>
          <a:p>
            <a:r>
              <a:rPr lang="en-US" sz="2800" dirty="0"/>
              <a:t>Struggles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652588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0" y="3581400"/>
            <a:ext cx="241469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Michael </a:t>
            </a:r>
            <a:r>
              <a:rPr lang="en-US" sz="3600" dirty="0" smtClean="0"/>
              <a:t>Barrera </a:t>
            </a:r>
            <a:endParaRPr lang="en-US" sz="3600" dirty="0" smtClean="0"/>
          </a:p>
          <a:p>
            <a:r>
              <a:rPr lang="en-US" sz="3600" dirty="0" smtClean="0"/>
              <a:t>Works at La Sierra Middle School </a:t>
            </a:r>
          </a:p>
          <a:p>
            <a:r>
              <a:rPr lang="en-US" sz="3600" dirty="0"/>
              <a:t>O</a:t>
            </a:r>
            <a:r>
              <a:rPr lang="en-US" sz="3600" dirty="0" smtClean="0"/>
              <a:t>ne day I want help children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lot </a:t>
            </a:r>
            <a:r>
              <a:rPr lang="en-US" sz="2800" dirty="0" smtClean="0"/>
              <a:t>of great advice about kids</a:t>
            </a:r>
          </a:p>
          <a:p>
            <a:pPr lvl="1"/>
            <a:r>
              <a:rPr lang="en-US" sz="2800" dirty="0" smtClean="0"/>
              <a:t>Had a great time with the kids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3" t="18839" r="35048" b="40580"/>
          <a:stretch/>
        </p:blipFill>
        <p:spPr>
          <a:xfrm>
            <a:off x="6563116" y="152400"/>
            <a:ext cx="2466584" cy="2022953"/>
          </a:xfrm>
          <a:prstGeom prst="rect">
            <a:avLst/>
          </a:prstGeom>
        </p:spPr>
      </p:pic>
      <p:pic>
        <p:nvPicPr>
          <p:cNvPr id="1026" name="Picture 2" descr="http://www.tcoe.org/FrontPageFeatures/120417LaSier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41522"/>
            <a:ext cx="3238500" cy="2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representation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1126331" cy="1866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600200"/>
            <a:ext cx="160972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00200"/>
            <a:ext cx="20193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66900"/>
            <a:ext cx="239077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0" y="3810000"/>
            <a:ext cx="2157413" cy="2462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06" y="3861954"/>
            <a:ext cx="1728788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3894858"/>
            <a:ext cx="2387600" cy="2405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509" y="4127500"/>
            <a:ext cx="221788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MEMORIABLE MOMENT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Signing </a:t>
            </a:r>
            <a:r>
              <a:rPr lang="en-US" sz="2400" dirty="0" smtClean="0"/>
              <a:t>day </a:t>
            </a:r>
            <a:endParaRPr lang="en-US" sz="2400" dirty="0"/>
          </a:p>
          <a:p>
            <a:pPr lvl="1"/>
            <a:r>
              <a:rPr lang="en-US" sz="2400" dirty="0" smtClean="0"/>
              <a:t>Dream come true </a:t>
            </a:r>
          </a:p>
          <a:p>
            <a:pPr lvl="1"/>
            <a:r>
              <a:rPr lang="en-US" sz="2400" dirty="0" smtClean="0"/>
              <a:t>More than one reason </a:t>
            </a:r>
          </a:p>
          <a:p>
            <a:pPr lvl="1"/>
            <a:r>
              <a:rPr lang="en-US" sz="2400" dirty="0" smtClean="0"/>
              <a:t>Changing the opinion of Lindsay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6" y="1066800"/>
            <a:ext cx="3076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080"/>
            <a:ext cx="4038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6" y="4343400"/>
            <a:ext cx="2638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high schoo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will be attending the University of El Paso</a:t>
            </a:r>
          </a:p>
          <a:p>
            <a:r>
              <a:rPr lang="en-US" sz="2400" dirty="0" smtClean="0"/>
              <a:t>I plan to major in </a:t>
            </a:r>
            <a:r>
              <a:rPr lang="en-US" sz="2400" dirty="0" smtClean="0"/>
              <a:t>pre-law </a:t>
            </a:r>
            <a:endParaRPr lang="en-US" sz="2400" dirty="0" smtClean="0"/>
          </a:p>
          <a:p>
            <a:r>
              <a:rPr lang="en-US" sz="2400" dirty="0" smtClean="0"/>
              <a:t>I wish to carry out football as long as I can </a:t>
            </a:r>
          </a:p>
        </p:txBody>
      </p:sp>
      <p:pic>
        <p:nvPicPr>
          <p:cNvPr id="1029" name="Picture 5" descr="C:\Users\Misaa__74\AppData\Local\Microsoft\Windows\Temporary Internet Files\Content.IE5\CKZDKJWO\MP9004306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8758"/>
            <a:ext cx="2872011" cy="24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saa__74\AppData\Local\Microsoft\Windows\Temporary Internet Files\Content.IE5\EUQI9M1K\MP9004423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" y="2961453"/>
            <a:ext cx="177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40732"/>
            <a:ext cx="2507673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122" y="5791200"/>
            <a:ext cx="3875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Dream Big!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6549"/>
            <a:ext cx="26336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1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765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a dream... You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protect it. People can't do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themselves, so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want to tell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 you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can't do it. If you want 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get it. Period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– Will Smith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168" y="2967335"/>
            <a:ext cx="3709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18674</TotalTime>
  <Words>243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 Pop</vt:lpstr>
      <vt:lpstr>Exit presentation</vt:lpstr>
      <vt:lpstr>About me   </vt:lpstr>
      <vt:lpstr>Preview </vt:lpstr>
      <vt:lpstr>Senior Writing &amp; Journals </vt:lpstr>
      <vt:lpstr>Job shadow </vt:lpstr>
      <vt:lpstr>Visual representation </vt:lpstr>
      <vt:lpstr>MOST MEMORIABLE MOMENT </vt:lpstr>
      <vt:lpstr>After high school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presentation</dc:title>
  <dc:creator>Misaa__74</dc:creator>
  <cp:lastModifiedBy>Misaa__74</cp:lastModifiedBy>
  <cp:revision>15</cp:revision>
  <dcterms:created xsi:type="dcterms:W3CDTF">2014-04-01T19:31:30Z</dcterms:created>
  <dcterms:modified xsi:type="dcterms:W3CDTF">2014-04-28T16:40:55Z</dcterms:modified>
</cp:coreProperties>
</file>